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C61544-15AC-4C3A-95F9-F6032F6DDA7B}" type="datetimeFigureOut">
              <a:rPr lang="pl-PL" smtClean="0"/>
              <a:pPr/>
              <a:t>2011-06-02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352FC2-D6E1-4405-BA76-271E188397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1272441">
            <a:off x="952824" y="255385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Bookman Old Style" pitchFamily="18" charset="0"/>
              </a:rPr>
              <a:t>Szkoła promująca zdrowie!</a:t>
            </a:r>
            <a:endParaRPr lang="pl-PL" sz="6600" b="1" dirty="0">
              <a:latin typeface="Bookman Old Style" pitchFamily="18" charset="0"/>
            </a:endParaRPr>
          </a:p>
        </p:txBody>
      </p:sp>
      <p:pic>
        <p:nvPicPr>
          <p:cNvPr id="4" name="Obraz 3" descr="logo_szkola_promujaca_zdrow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005064"/>
            <a:ext cx="2436862" cy="2355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iologia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8680"/>
            <a:ext cx="7296811" cy="5472608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0"/>
            <a:ext cx="7498080" cy="4800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51720" y="5013176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Uczniowie brali z lekarzem rodzinnym z miejscowej przychodni, panem Łukaszem Korczakiem. Tematem naszego spotkania była „Odporność organizmy na antybiotyki”</a:t>
            </a:r>
            <a:endParaRPr lang="pl-PL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Piękny uśmiech, zdrowe zęby!</a:t>
            </a:r>
            <a:endParaRPr lang="pl-PL" dirty="0"/>
          </a:p>
        </p:txBody>
      </p:sp>
      <p:pic>
        <p:nvPicPr>
          <p:cNvPr id="6" name="Symbol zastępczy zawartości 5" descr="screen-zęby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5636719" cy="4752528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300192" y="1556792"/>
            <a:ext cx="2843808" cy="41764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Prezentacja dotyczącej higieny jamy ustnej. Przeprowadziliśmy ją w klasach naszego gimnazjum po to, aby każdy mógł dowiedzieć jak prawidłowo dbać o swoje zęby.</a:t>
            </a:r>
            <a:endParaRPr lang="pl-PL" sz="2400" dirty="0"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Autofit/>
          </a:bodyPr>
          <a:lstStyle/>
          <a:p>
            <a:r>
              <a:rPr lang="pl-PL" sz="3600" dirty="0" smtClean="0"/>
              <a:t>Staramy się, aby nasze klasy były zawsze zadbane,  czyste i nowoczesne. </a:t>
            </a:r>
            <a:endParaRPr lang="pl-PL" sz="3600" dirty="0"/>
          </a:p>
        </p:txBody>
      </p:sp>
      <p:pic>
        <p:nvPicPr>
          <p:cNvPr id="4" name="Symbol zastępczy zawartości 3" descr="Biologia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624736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iologia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6768752" cy="5076564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1042011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548680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51720" y="522920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Promocja zdrowia na forum całej Polski – IV miejsce w Polsce, w konkursie na film pt. „Jedz smacznie i zdrowo”. Nagrodą główna była tablica multimedialna!</a:t>
            </a:r>
            <a:endParaRPr lang="pl-PL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836712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pl-PL" sz="3000" b="1" dirty="0" smtClean="0">
              <a:solidFill>
                <a:schemeClr val="accent5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pl-PL" sz="3800" b="1" dirty="0" smtClean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„Promocja zdrowia to nauka i sztuka pomagania ludziom, by zmieniali swój styl życia na sprzyjający ich zdrowiu”</a:t>
            </a: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pl-PL" sz="3800" b="1" dirty="0" smtClean="0">
              <a:solidFill>
                <a:schemeClr val="accent5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lvl="0" indent="0" algn="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pl-PL" sz="3800" b="1" dirty="0" smtClean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M. P. </a:t>
            </a:r>
            <a:r>
              <a:rPr lang="pl-PL" sz="3800" b="1" dirty="0" err="1" smtClean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O’Donnell</a:t>
            </a:r>
            <a:endParaRPr lang="pl-PL" sz="3800" b="1" dirty="0" smtClean="0">
              <a:solidFill>
                <a:schemeClr val="accent5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lvl="0" indent="0" algn="ctr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pl-PL" sz="30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2743200" y="1844824"/>
            <a:ext cx="6400800" cy="237626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chemeClr val="accent6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Jak kształtujemy właściwe nawyki higieniczno-zdrowotne?</a:t>
            </a:r>
            <a:endParaRPr lang="pl-PL" sz="3600" b="1" dirty="0">
              <a:solidFill>
                <a:schemeClr val="accent6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Dbamy o bezpieczeństwo i higienę pracy uczniów</a:t>
            </a:r>
            <a:endParaRPr lang="pl-PL" sz="3600" dirty="0"/>
          </a:p>
        </p:txBody>
      </p:sp>
      <p:pic>
        <p:nvPicPr>
          <p:cNvPr id="5" name="Symbol zastępczy zawartości 4" descr="Biologia 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438750" cy="332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1115616" y="573325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Ławki w klasach są dostosowane do wzrostu naszych uczniów ;)</a:t>
            </a:r>
            <a:endParaRPr lang="pl-PL" sz="3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Obraz 6" descr="Biologia 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800532" cy="36004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iologia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044"/>
          <a:stretch>
            <a:fillRect/>
          </a:stretch>
        </p:blipFill>
        <p:spPr>
          <a:xfrm rot="664578">
            <a:off x="4701647" y="1080594"/>
            <a:ext cx="4261143" cy="229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Biologia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924944"/>
            <a:ext cx="4968552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475656" y="0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 czasie przerw oraz po lekcjach przebywamy w klubie gimnazjalisty</a:t>
            </a:r>
            <a:endParaRPr lang="pl-PL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Biologia 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28084" y="1628800"/>
            <a:ext cx="3597864" cy="479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Staramy się zaspokajać potrzeby rozwijającego organizmu.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475656" y="1484784"/>
            <a:ext cx="33843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Uczniowie naszej szkoły chętnie uczestniczą w spotkaniach z panią higienistką…</a:t>
            </a:r>
            <a:endParaRPr lang="pl-PL" sz="23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Obraz 5" descr="Biologia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4283968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26064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3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…..oraz panią pedagog. Na tych spotkaniach rozmawiamy o naszych problemach oraz o tym, co nas interesuje.</a:t>
            </a:r>
          </a:p>
          <a:p>
            <a:pPr>
              <a:buNone/>
            </a:pPr>
            <a:endParaRPr lang="pl-PL" sz="23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az 3" descr="Biologia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7424">
            <a:off x="4280805" y="1245216"/>
            <a:ext cx="4924563" cy="3693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Biologia 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4043">
            <a:off x="125042" y="2204456"/>
            <a:ext cx="5095659" cy="382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508104" y="55172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NIE BOIMY SIĘ ROZMAWIAĆ!!!</a:t>
            </a:r>
            <a:endParaRPr lang="pl-PL" sz="2400" b="1" dirty="0">
              <a:solidFill>
                <a:schemeClr val="tx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Dbamy o prawidłową postawę ciała.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19675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Nauczyciele wychowania fizycznego, posiadający specjalne uprawnienia prowadzą zajęcia z gimnastyki korekcyjnej. </a:t>
            </a:r>
          </a:p>
          <a:p>
            <a:pPr>
              <a:buNone/>
            </a:pPr>
            <a:endParaRPr lang="pl-PL" sz="2400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pl-PL" sz="28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Obraz 3" descr="gimn..jpg"/>
          <p:cNvPicPr>
            <a:picLocks noChangeAspect="1"/>
          </p:cNvPicPr>
          <p:nvPr/>
        </p:nvPicPr>
        <p:blipFill>
          <a:blip r:embed="rId2" cstate="print"/>
          <a:srcRect l="5113" t="9051" b="3801"/>
          <a:stretch>
            <a:fillRect/>
          </a:stretch>
        </p:blipFill>
        <p:spPr>
          <a:xfrm>
            <a:off x="4126290" y="2564904"/>
            <a:ext cx="5017710" cy="3456384"/>
          </a:xfrm>
          <a:prstGeom prst="rect">
            <a:avLst/>
          </a:prstGeom>
        </p:spPr>
      </p:pic>
      <p:pic>
        <p:nvPicPr>
          <p:cNvPr id="5" name="Obraz 4" descr="gimn.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2504" y="2891940"/>
            <a:ext cx="4344484" cy="325836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211960" y="609329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Ćwiczenia na piłce, z koleżanką zawsze raźniej ;)</a:t>
            </a:r>
            <a:endParaRPr lang="pl-PL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Higiena osobista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836712"/>
            <a:ext cx="5337840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Organizujemy spotkania z dermatologiem, kosmetologiem, ginekologiem oraz stomatologiem.</a:t>
            </a:r>
          </a:p>
          <a:p>
            <a:pPr>
              <a:buNone/>
            </a:pPr>
            <a:endParaRPr lang="pl-PL" sz="28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az 3" descr="spotkanie_z_ginekologiem1_20100609_1350537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08920"/>
            <a:ext cx="5127821" cy="384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dermato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016338" cy="535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2">
      <a:dk1>
        <a:srgbClr val="264C00"/>
      </a:dk1>
      <a:lt1>
        <a:srgbClr val="282D16"/>
      </a:lt1>
      <a:dk2>
        <a:srgbClr val="7E8D46"/>
      </a:dk2>
      <a:lt2>
        <a:srgbClr val="9EB060"/>
      </a:lt2>
      <a:accent1>
        <a:srgbClr val="A5B592"/>
      </a:accent1>
      <a:accent2>
        <a:srgbClr val="5F5353"/>
      </a:accent2>
      <a:accent3>
        <a:srgbClr val="536142"/>
      </a:accent3>
      <a:accent4>
        <a:srgbClr val="A3B367"/>
      </a:accent4>
      <a:accent5>
        <a:srgbClr val="373300"/>
      </a:accent5>
      <a:accent6>
        <a:srgbClr val="534D01"/>
      </a:accent6>
      <a:hlink>
        <a:srgbClr val="6B3D8C"/>
      </a:hlink>
      <a:folHlink>
        <a:srgbClr val="47295D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</TotalTime>
  <Words>247</Words>
  <Application>Microsoft Office PowerPoint</Application>
  <PresentationFormat>Pokaz na ekranie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Przesilenie</vt:lpstr>
      <vt:lpstr>Szkoła promująca zdrowie!</vt:lpstr>
      <vt:lpstr>Slajd 2</vt:lpstr>
      <vt:lpstr>Slajd 3</vt:lpstr>
      <vt:lpstr>Dbamy o bezpieczeństwo i higienę pracy uczniów</vt:lpstr>
      <vt:lpstr>Slajd 5</vt:lpstr>
      <vt:lpstr>Staramy się zaspokajać potrzeby rozwijającego organizmu.</vt:lpstr>
      <vt:lpstr>Slajd 7</vt:lpstr>
      <vt:lpstr>Dbamy o prawidłową postawę ciała.</vt:lpstr>
      <vt:lpstr>Higiena osobista </vt:lpstr>
      <vt:lpstr>Slajd 10</vt:lpstr>
      <vt:lpstr>Slajd 11</vt:lpstr>
      <vt:lpstr>Piękny uśmiech, zdrowe zęby!</vt:lpstr>
      <vt:lpstr>Staramy się, aby nasze klasy były zawsze zadbane,  czyste i nowoczesne. </vt:lpstr>
      <vt:lpstr>Slajd 14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promująca zdrowie!</dc:title>
  <dc:creator>Daria</dc:creator>
  <cp:lastModifiedBy>User</cp:lastModifiedBy>
  <cp:revision>13</cp:revision>
  <dcterms:created xsi:type="dcterms:W3CDTF">2011-02-19T13:37:04Z</dcterms:created>
  <dcterms:modified xsi:type="dcterms:W3CDTF">2011-06-02T12:07:57Z</dcterms:modified>
</cp:coreProperties>
</file>